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7FA3-55BB-4991-A1B7-9ED50B6AD94D}" type="datetimeFigureOut">
              <a:rPr lang="el-GR" smtClean="0"/>
              <a:t>5/12/2013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179E-92EC-4D52-9215-06FF7F995E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7FA3-55BB-4991-A1B7-9ED50B6AD94D}" type="datetimeFigureOut">
              <a:rPr lang="el-GR" smtClean="0"/>
              <a:t>5/12/2013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179E-92EC-4D52-9215-06FF7F995E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7FA3-55BB-4991-A1B7-9ED50B6AD94D}" type="datetimeFigureOut">
              <a:rPr lang="el-GR" smtClean="0"/>
              <a:t>5/12/2013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179E-92EC-4D52-9215-06FF7F995E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7FA3-55BB-4991-A1B7-9ED50B6AD94D}" type="datetimeFigureOut">
              <a:rPr lang="el-GR" smtClean="0"/>
              <a:t>5/12/2013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179E-92EC-4D52-9215-06FF7F995E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7FA3-55BB-4991-A1B7-9ED50B6AD94D}" type="datetimeFigureOut">
              <a:rPr lang="el-GR" smtClean="0"/>
              <a:t>5/12/2013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179E-92EC-4D52-9215-06FF7F995E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7FA3-55BB-4991-A1B7-9ED50B6AD94D}" type="datetimeFigureOut">
              <a:rPr lang="el-GR" smtClean="0"/>
              <a:t>5/12/2013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179E-92EC-4D52-9215-06FF7F995E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7FA3-55BB-4991-A1B7-9ED50B6AD94D}" type="datetimeFigureOut">
              <a:rPr lang="el-GR" smtClean="0"/>
              <a:t>5/12/2013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179E-92EC-4D52-9215-06FF7F995E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7FA3-55BB-4991-A1B7-9ED50B6AD94D}" type="datetimeFigureOut">
              <a:rPr lang="el-GR" smtClean="0"/>
              <a:t>5/12/2013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179E-92EC-4D52-9215-06FF7F995E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7FA3-55BB-4991-A1B7-9ED50B6AD94D}" type="datetimeFigureOut">
              <a:rPr lang="el-GR" smtClean="0"/>
              <a:t>5/12/2013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179E-92EC-4D52-9215-06FF7F995E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7FA3-55BB-4991-A1B7-9ED50B6AD94D}" type="datetimeFigureOut">
              <a:rPr lang="el-GR" smtClean="0"/>
              <a:t>5/12/2013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179E-92EC-4D52-9215-06FF7F995E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7FA3-55BB-4991-A1B7-9ED50B6AD94D}" type="datetimeFigureOut">
              <a:rPr lang="el-GR" smtClean="0"/>
              <a:t>5/12/2013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179E-92EC-4D52-9215-06FF7F995E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7FA3-55BB-4991-A1B7-9ED50B6AD94D}" type="datetimeFigureOut">
              <a:rPr lang="el-GR" smtClean="0"/>
              <a:t>5/12/2013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179E-92EC-4D52-9215-06FF7F995EA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christmas in Alexandroupo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470025"/>
          </a:xfrm>
        </p:spPr>
        <p:txBody>
          <a:bodyPr/>
          <a:lstStyle/>
          <a:p>
            <a:r>
              <a:rPr lang="en-US" dirty="0" smtClean="0"/>
              <a:t>CHRISTMAS IN OUR TOWN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5105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CHRISTMAS IN OUR TOWN</a:t>
            </a:r>
            <a:endParaRPr lang="el-G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christmas caro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077072"/>
            <a:ext cx="8229600" cy="208823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CHRISTMAS CAROLS</a:t>
            </a:r>
            <a:endParaRPr lang="el-G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christmas vill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221088"/>
            <a:ext cx="8229600" cy="263691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CHRISTMAS VILLAGE</a:t>
            </a:r>
            <a:endParaRPr lang="el-G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christmas shop wind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221088"/>
            <a:ext cx="8229600" cy="263691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SHOP WINDOW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the traditional decorating of the bo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TRADITIONAL DECORATION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</Words>
  <Application>Microsoft Office PowerPoint</Application>
  <PresentationFormat>Προβολή στην οθόνη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CHRISTMAS IN OUR TOWN</vt:lpstr>
      <vt:lpstr>CHRISTMAS CAROLS</vt:lpstr>
      <vt:lpstr>CHRISTMAS VILLAGE</vt:lpstr>
      <vt:lpstr>SHOP WINDOW</vt:lpstr>
      <vt:lpstr>TRADITIONAL DECORATION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OUR TOWN</dc:title>
  <dc:creator>GALAZOULAS</dc:creator>
  <cp:lastModifiedBy>GALAZOULAS</cp:lastModifiedBy>
  <cp:revision>2</cp:revision>
  <dcterms:created xsi:type="dcterms:W3CDTF">2013-12-05T19:52:00Z</dcterms:created>
  <dcterms:modified xsi:type="dcterms:W3CDTF">2013-12-05T20:08:05Z</dcterms:modified>
</cp:coreProperties>
</file>