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8D079-9736-4EAD-B00C-78A023564D9C}" type="datetimeFigureOut">
              <a:rPr lang="el-GR" smtClean="0"/>
              <a:t>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EF5A9-8078-4C61-A3A6-2F7D51C4CD8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σαντοριν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SUMMER IN GREECE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 FULL OF FESTIVALS</a:t>
            </a:r>
            <a:endParaRPr lang="el-GR" sz="6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ummer f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AND FUN</a:t>
            </a:r>
            <a:endParaRPr lang="el-GR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ΤΡΑΓΩΔΙΑ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TRAGEDIES IN ANCIENT THEATRES</a:t>
            </a:r>
            <a:endParaRPr lang="el-GR" sz="6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beach par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PARTIES AT THE BEACH</a:t>
            </a:r>
            <a:endParaRPr lang="el-GR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0UDTLCN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THERE ARE WINE FESTIVALS</a:t>
            </a:r>
            <a:endParaRPr lang="el-G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w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WHERE PEOPLE DANCE</a:t>
            </a:r>
            <a:endParaRPr lang="el-GR" sz="6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music festiva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ROCK MUSIC FESTIVALS</a:t>
            </a:r>
            <a:endParaRPr lang="el-G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SUMMER IN GREECE</vt:lpstr>
      <vt:lpstr>IS FULL OF FESTIVALS</vt:lpstr>
      <vt:lpstr>AND FUN</vt:lpstr>
      <vt:lpstr>TRAGEDIES IN ANCIENT THEATRES</vt:lpstr>
      <vt:lpstr>PARTIES AT THE BEACH</vt:lpstr>
      <vt:lpstr>THERE ARE WINE FESTIVALS</vt:lpstr>
      <vt:lpstr>WHERE PEOPLE DANCE</vt:lpstr>
      <vt:lpstr>ROCK MUSIC FESTIVALS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</dc:creator>
  <cp:lastModifiedBy>Use</cp:lastModifiedBy>
  <cp:revision>3</cp:revision>
  <dcterms:created xsi:type="dcterms:W3CDTF">2014-05-08T20:26:51Z</dcterms:created>
  <dcterms:modified xsi:type="dcterms:W3CDTF">2014-05-08T20:51:54Z</dcterms:modified>
</cp:coreProperties>
</file>