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7017-A7E5-4A6B-9D94-11B464AB870C}" type="datetimeFigureOut">
              <a:rPr lang="el-GR" smtClean="0"/>
              <a:t>19/12/2013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E78C-887B-4B6A-91C1-0832E71A14E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γεννησ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276871"/>
          </a:xfrm>
        </p:spPr>
        <p:txBody>
          <a:bodyPr/>
          <a:lstStyle/>
          <a:p>
            <a:r>
              <a:rPr lang="en-US" dirty="0" smtClean="0"/>
              <a:t>THE FIRST CHRISTMAS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Byzantine icon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αλαντα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Carols in Greece 100 years ago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αλαντα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en-US" dirty="0" smtClean="0"/>
              <a:t>Carols today: Children go from house to house singing carols on 24</a:t>
            </a:r>
            <a:r>
              <a:rPr lang="en-US" baseline="30000" dirty="0" smtClean="0"/>
              <a:t>th</a:t>
            </a:r>
            <a:r>
              <a:rPr lang="en-US" dirty="0" smtClean="0"/>
              <a:t> December and 31</a:t>
            </a:r>
            <a:r>
              <a:rPr lang="en-US" baseline="30000" dirty="0" smtClean="0"/>
              <a:t>st</a:t>
            </a:r>
            <a:r>
              <a:rPr lang="en-US" dirty="0" smtClean="0"/>
              <a:t> December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πρωτοχρονια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December 31</a:t>
            </a:r>
            <a:r>
              <a:rPr lang="en-US" baseline="30000" dirty="0" smtClean="0"/>
              <a:t>st</a:t>
            </a:r>
            <a:r>
              <a:rPr lang="en-US" dirty="0" smtClean="0"/>
              <a:t> there barbeques all over our town and free wine for everybody…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αλαντα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traditional music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πρωτοχρονια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1358"/>
            <a:ext cx="9144000" cy="6776641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dancing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φωτα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January 6</a:t>
            </a:r>
            <a:r>
              <a:rPr lang="en-US" baseline="30000" dirty="0" smtClean="0"/>
              <a:t>th</a:t>
            </a:r>
            <a:r>
              <a:rPr lang="en-US" dirty="0" smtClean="0"/>
              <a:t> (Epiphany) daring young men dive into the sea to catch the cross which is thrown in the water by a priest after a ceremony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79</Words>
  <Application>Microsoft Office PowerPoint</Application>
  <PresentationFormat>Προβολή στην οθόνη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THE FIRST CHRISTMAS</vt:lpstr>
      <vt:lpstr>Carols in Greece 100 years ago</vt:lpstr>
      <vt:lpstr>Carols today: Children go from house to house singing carols on 24th December and 31st December</vt:lpstr>
      <vt:lpstr>On December 31st there barbeques all over our town and free wine for everybody…</vt:lpstr>
      <vt:lpstr>…and traditional music </vt:lpstr>
      <vt:lpstr>And dancing</vt:lpstr>
      <vt:lpstr>On January 6th (Epiphany) daring young men dive into the sea to catch the cross which is thrown in the water by a priest after a ceremony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CHRISTMAS</dc:title>
  <dc:creator>Use</dc:creator>
  <cp:lastModifiedBy>Use</cp:lastModifiedBy>
  <cp:revision>2</cp:revision>
  <dcterms:created xsi:type="dcterms:W3CDTF">2013-12-19T15:31:47Z</dcterms:created>
  <dcterms:modified xsi:type="dcterms:W3CDTF">2013-12-19T15:49:19Z</dcterms:modified>
</cp:coreProperties>
</file>